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6" r:id="rId3"/>
    <p:sldId id="318" r:id="rId4"/>
    <p:sldId id="273" r:id="rId5"/>
    <p:sldId id="271" r:id="rId6"/>
    <p:sldId id="264" r:id="rId7"/>
    <p:sldId id="256" r:id="rId8"/>
    <p:sldId id="259" r:id="rId9"/>
    <p:sldId id="260" r:id="rId10"/>
    <p:sldId id="269" r:id="rId11"/>
    <p:sldId id="263" r:id="rId12"/>
    <p:sldId id="266" r:id="rId13"/>
    <p:sldId id="270" r:id="rId14"/>
    <p:sldId id="265" r:id="rId15"/>
    <p:sldId id="268" r:id="rId16"/>
    <p:sldId id="277" r:id="rId17"/>
    <p:sldId id="278" r:id="rId18"/>
    <p:sldId id="280" r:id="rId19"/>
    <p:sldId id="285" r:id="rId20"/>
    <p:sldId id="282" r:id="rId21"/>
    <p:sldId id="286" r:id="rId22"/>
    <p:sldId id="288" r:id="rId23"/>
    <p:sldId id="322" r:id="rId24"/>
    <p:sldId id="323" r:id="rId25"/>
    <p:sldId id="324" r:id="rId26"/>
    <p:sldId id="294" r:id="rId27"/>
    <p:sldId id="295" r:id="rId28"/>
    <p:sldId id="297" r:id="rId29"/>
    <p:sldId id="325" r:id="rId30"/>
    <p:sldId id="326" r:id="rId31"/>
    <p:sldId id="301" r:id="rId32"/>
    <p:sldId id="302" r:id="rId33"/>
    <p:sldId id="303" r:id="rId34"/>
    <p:sldId id="305" r:id="rId35"/>
    <p:sldId id="306" r:id="rId36"/>
    <p:sldId id="307" r:id="rId37"/>
    <p:sldId id="309" r:id="rId38"/>
    <p:sldId id="310" r:id="rId39"/>
    <p:sldId id="311" r:id="rId40"/>
    <p:sldId id="327" r:id="rId41"/>
    <p:sldId id="321" r:id="rId42"/>
    <p:sldId id="274" r:id="rId43"/>
    <p:sldId id="319" r:id="rId44"/>
    <p:sldId id="314" r:id="rId45"/>
    <p:sldId id="313" r:id="rId46"/>
    <p:sldId id="32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8CF76A-A074-4D16-8524-0665BB66B2F6}">
          <p14:sldIdLst>
            <p14:sldId id="272"/>
            <p14:sldId id="276"/>
            <p14:sldId id="318"/>
          </p14:sldIdLst>
        </p14:section>
        <p14:section name="Test Set Example" id="{C36E6044-2FDA-4845-AF78-5A3BDDF19213}">
          <p14:sldIdLst>
            <p14:sldId id="273"/>
            <p14:sldId id="271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288"/>
            <p14:sldId id="322"/>
            <p14:sldId id="323"/>
            <p14:sldId id="324"/>
          </p14:sldIdLst>
        </p14:section>
        <p14:section name="Incremental Parsing" id="{06F0A0F5-F06B-4C23-87D4-BCFE39A8D72F}">
          <p14:sldIdLst>
            <p14:sldId id="294"/>
            <p14:sldId id="295"/>
            <p14:sldId id="297"/>
            <p14:sldId id="325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27"/>
          </p14:sldIdLst>
        </p14:section>
        <p14:section name="Implementation" id="{CBA437BE-10CE-4267-BEA2-CA1C73923598}">
          <p14:sldIdLst>
            <p14:sldId id="321"/>
          </p14:sldIdLst>
        </p14:section>
        <p14:section name="Data Gathering" id="{61AE6B12-9B86-4F83-BAB1-E184917099D4}">
          <p14:sldIdLst>
            <p14:sldId id="274"/>
            <p14:sldId id="319"/>
          </p14:sldIdLst>
        </p14:section>
        <p14:section name="Results" id="{C31E1FFD-BA04-4FA7-8469-B3070DB4D03F}">
          <p14:sldIdLst>
            <p14:sldId id="314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89C5-26A9-4DF9-8011-F797CFD6974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018" y="1122363"/>
            <a:ext cx="1187796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Incrementally Parsing Referring Expressions using Spatial Object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Brown Computer Science Thesis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Gaurav Manek</a:t>
            </a:r>
          </a:p>
          <a:p>
            <a:r>
              <a:rPr lang="en-US" dirty="0"/>
              <a:t>(Prof. Stefanie Tellex)</a:t>
            </a:r>
          </a:p>
        </p:txBody>
      </p:sp>
    </p:spTree>
    <p:extLst>
      <p:ext uri="{BB962C8B-B14F-4D97-AF65-F5344CB8AC3E}">
        <p14:creationId xmlns:p14="http://schemas.microsoft.com/office/powerpoint/2010/main" val="379568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5" y="1671173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671173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5" y="229708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2297089"/>
                <a:ext cx="5881042" cy="492827"/>
              </a:xfrm>
              <a:prstGeom prst="rect">
                <a:avLst/>
              </a:prstGeom>
              <a:blipFill>
                <a:blip r:embed="rId7"/>
                <a:stretch>
                  <a:fillRect l="-4253" t="-24691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</p:spTree>
    <p:extLst>
      <p:ext uri="{BB962C8B-B14F-4D97-AF65-F5344CB8AC3E}">
        <p14:creationId xmlns:p14="http://schemas.microsoft.com/office/powerpoint/2010/main" val="35195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1746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8" grpId="0" animBg="1"/>
      <p:bldP spid="29" grpId="0"/>
      <p:bldP spid="30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6" y="2999666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999666"/>
                <a:ext cx="10178082" cy="491417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2407284" y="1629879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17012" y="3600490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7010400" y="1095845"/>
            <a:ext cx="137160" cy="48615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45088" y="36016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43" name="Right Brace 42"/>
          <p:cNvSpPr/>
          <p:nvPr/>
        </p:nvSpPr>
        <p:spPr>
          <a:xfrm rot="5400000">
            <a:off x="6566916" y="2497075"/>
            <a:ext cx="137160" cy="39745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01393" y="455823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248637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26" name="Right Brace 25"/>
          <p:cNvSpPr/>
          <p:nvPr/>
        </p:nvSpPr>
        <p:spPr>
          <a:xfrm rot="5400000">
            <a:off x="5431878" y="3632112"/>
            <a:ext cx="137160" cy="17045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02439" y="4581051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Identify the Preposition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7596792" y="3447306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829598" y="4563725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648199" y="3711106"/>
            <a:ext cx="1704518" cy="3759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5531460" y="3447306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764266" y="4563725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</p:spTree>
    <p:extLst>
      <p:ext uri="{BB962C8B-B14F-4D97-AF65-F5344CB8AC3E}">
        <p14:creationId xmlns:p14="http://schemas.microsoft.com/office/powerpoint/2010/main" val="325875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1011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1011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1941392" y="3053517"/>
            <a:ext cx="137159" cy="286170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51119" y="4556443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4563636" y="3447305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814492" y="455644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  <a:blipFill>
                <a:blip r:embed="rId8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</p:spTree>
    <p:extLst>
      <p:ext uri="{BB962C8B-B14F-4D97-AF65-F5344CB8AC3E}">
        <p14:creationId xmlns:p14="http://schemas.microsoft.com/office/powerpoint/2010/main" val="12606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0352"/>
              </p:ext>
            </p:extLst>
          </p:nvPr>
        </p:nvGraphicFramePr>
        <p:xfrm>
          <a:off x="2392679" y="4521200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3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503920" y="4518048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62181" y="4517250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372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95590" y="346350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5" idx="4"/>
          </p:cNvCxnSpPr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4"/>
          </p:cNvCxnSpPr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  <a:endCxn id="25" idx="0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390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Tellex et al. 2011;</a:t>
            </a:r>
          </a:p>
          <a:p>
            <a:pPr lvl="1"/>
            <a:r>
              <a:rPr lang="en-US" dirty="0" err="1"/>
              <a:t>Matuszek</a:t>
            </a:r>
            <a:r>
              <a:rPr lang="en-US" dirty="0"/>
              <a:t> et al. 2012;</a:t>
            </a:r>
          </a:p>
          <a:p>
            <a:pPr lvl="1"/>
            <a:r>
              <a:rPr lang="en-US" dirty="0" err="1"/>
              <a:t>Artzi</a:t>
            </a:r>
            <a:r>
              <a:rPr lang="en-US" dirty="0"/>
              <a:t> and </a:t>
            </a:r>
            <a:r>
              <a:rPr lang="en-US" dirty="0" err="1"/>
              <a:t>Zettlemoyer</a:t>
            </a:r>
            <a:r>
              <a:rPr lang="en-US" dirty="0"/>
              <a:t> 2013;</a:t>
            </a:r>
          </a:p>
          <a:p>
            <a:pPr lvl="1"/>
            <a:r>
              <a:rPr lang="en-US" dirty="0"/>
              <a:t>Fang, </a:t>
            </a:r>
            <a:r>
              <a:rPr lang="en-US" dirty="0" err="1"/>
              <a:t>Doering</a:t>
            </a:r>
            <a:r>
              <a:rPr lang="en-US" dirty="0"/>
              <a:t>, and Chai 2015</a:t>
            </a:r>
          </a:p>
          <a:p>
            <a:r>
              <a:rPr lang="en-US" dirty="0"/>
              <a:t>Batch-mode</a:t>
            </a:r>
          </a:p>
          <a:p>
            <a:pPr lvl="1"/>
            <a:r>
              <a:rPr lang="en-US" dirty="0"/>
              <a:t>requires waiting for the complete utterance,</a:t>
            </a:r>
          </a:p>
          <a:p>
            <a:pPr lvl="1"/>
            <a:r>
              <a:rPr lang="en-US" dirty="0"/>
              <a:t>G3 system can take up to 30 seconds</a:t>
            </a:r>
          </a:p>
        </p:txBody>
      </p:sp>
    </p:spTree>
    <p:extLst>
      <p:ext uri="{BB962C8B-B14F-4D97-AF65-F5344CB8AC3E}">
        <p14:creationId xmlns:p14="http://schemas.microsoft.com/office/powerpoint/2010/main" val="42332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97120" y="183160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</p:spTree>
    <p:extLst>
      <p:ext uri="{BB962C8B-B14F-4D97-AF65-F5344CB8AC3E}">
        <p14:creationId xmlns:p14="http://schemas.microsoft.com/office/powerpoint/2010/main" val="35521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470784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43296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83864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859145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31305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791584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81024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436745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466816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601524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601524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07385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568438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78000"/>
              </a:lnSpc>
              <a:buNone/>
            </a:pPr>
            <a:r>
              <a:rPr lang="en-US" sz="2000" dirty="0" err="1">
                <a:latin typeface="Consolas" panose="020B0609020204030204" pitchFamily="49" charset="0"/>
              </a:rPr>
              <a:t>obj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IncrementalParser</a:t>
            </a:r>
            <a:r>
              <a:rPr lang="en-US" sz="2000" dirty="0">
                <a:latin typeface="Consolas" panose="020B0609020204030204" pitchFamily="49" charset="0"/>
              </a:rPr>
              <a:t>(scene):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var</a:t>
            </a:r>
            <a:r>
              <a:rPr lang="en-US" sz="2000" dirty="0">
                <a:latin typeface="Consolas" panose="020B0609020204030204" pitchFamily="49" charset="0"/>
              </a:rPr>
              <a:t> cache, sentence;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fun update(w):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sentence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>
                <a:latin typeface="Consolas" panose="020B0609020204030204" pitchFamily="49" charset="0"/>
              </a:rPr>
              <a:t>sentence + w;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tags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getTagsFromSentence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tree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convertTagsToTree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tags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new Distribution(UNIFORM);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for node in tree: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if node not in cache: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cache.add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evaluateNode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takeJointDistribution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cache.get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return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6401" y="3223492"/>
            <a:ext cx="3327400" cy="38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Conditional Random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1" y="3613367"/>
            <a:ext cx="4140200" cy="38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Deterministic transformation.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2364" y="4339034"/>
            <a:ext cx="6181436" cy="38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Resolve each node, bottom-up, using the model.</a:t>
            </a:r>
          </a:p>
        </p:txBody>
      </p:sp>
    </p:spTree>
    <p:extLst>
      <p:ext uri="{BB962C8B-B14F-4D97-AF65-F5344CB8AC3E}">
        <p14:creationId xmlns:p14="http://schemas.microsoft.com/office/powerpoint/2010/main" val="8771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-176463" y="686162"/>
            <a:ext cx="12544926" cy="683491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9"/>
            <a:ext cx="12192000" cy="5679179"/>
          </a:xfrm>
        </p:spPr>
      </p:pic>
    </p:spTree>
    <p:extLst>
      <p:ext uri="{BB962C8B-B14F-4D97-AF65-F5344CB8AC3E}">
        <p14:creationId xmlns:p14="http://schemas.microsoft.com/office/powerpoint/2010/main" val="2786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641837"/>
            <a:ext cx="10799134" cy="55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5282</TotalTime>
  <Words>811</Words>
  <Application>Microsoft Office PowerPoint</Application>
  <PresentationFormat>Widescreen</PresentationFormat>
  <Paragraphs>637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Kp-Regular</vt:lpstr>
      <vt:lpstr>Wingdings</vt:lpstr>
      <vt:lpstr>Office Theme</vt:lpstr>
      <vt:lpstr>Incrementally Parsing Referring Expressions using Spatial Object Models</vt:lpstr>
      <vt:lpstr>The Problem</vt:lpstr>
      <vt:lpstr>State-of-the-art</vt:lpstr>
      <vt:lpstr>Test Set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Incremental Parsing</vt:lpstr>
      <vt:lpstr>Implicit Tree Structure</vt:lpstr>
      <vt:lpstr>Implicit Tree Structure – Step 1</vt:lpstr>
      <vt:lpstr>Implicit Tree Structure – Step 2</vt:lpstr>
      <vt:lpstr>Implicit Tree Structure – Step 3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Implementation</vt:lpstr>
      <vt:lpstr>Turk Tasks</vt:lpstr>
      <vt:lpstr>PowerPoint Presentation</vt:lpstr>
      <vt:lpstr>PowerPoint Presentation</vt:lpstr>
      <vt:lpstr>PowerPoint Presentation</vt:lpstr>
      <vt:lpstr>Failure Analysis: Incorrect &amp; Imprecise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163</cp:revision>
  <dcterms:created xsi:type="dcterms:W3CDTF">2016-02-21T03:02:29Z</dcterms:created>
  <dcterms:modified xsi:type="dcterms:W3CDTF">2016-04-08T05:08:53Z</dcterms:modified>
</cp:coreProperties>
</file>